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July 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July 3,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erforplainlanguage.org/aboutpl/guidelin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for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key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34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/>
              <a:t>The Murrysville Planetarium, a local astronomy center, is located in Sardis</a:t>
            </a:r>
          </a:p>
          <a:p>
            <a:pPr marL="0" indent="0">
              <a:buNone/>
            </a:pPr>
            <a:r>
              <a:rPr lang="en-US" sz="2900" dirty="0"/>
              <a:t>Square, next to the Sleigh Bed Inn, at 380 Franklin Boulevard, Murrysville,</a:t>
            </a:r>
          </a:p>
          <a:p>
            <a:pPr marL="0" indent="0">
              <a:buNone/>
            </a:pPr>
            <a:r>
              <a:rPr lang="en-US" sz="2900" dirty="0"/>
              <a:t>PA 15668. The Murrysville Planetarium is open Tuesday through Sunday</a:t>
            </a:r>
          </a:p>
          <a:p>
            <a:pPr marL="0" indent="0">
              <a:buNone/>
            </a:pPr>
            <a:r>
              <a:rPr lang="en-US" sz="2900" dirty="0"/>
              <a:t>from 11:00 am to 5:15 pm and late on Wednesday until 7:00 pm. Admission</a:t>
            </a:r>
          </a:p>
          <a:p>
            <a:pPr marL="0" indent="0">
              <a:buNone/>
            </a:pPr>
            <a:r>
              <a:rPr lang="en-US" sz="2900" dirty="0"/>
              <a:t>is $9 for each adult, $7 for seniors (including visitors who are 65 years of </a:t>
            </a:r>
            <a:r>
              <a:rPr lang="en-US" sz="2900" dirty="0" smtClean="0"/>
              <a:t>age or </a:t>
            </a:r>
            <a:r>
              <a:rPr lang="en-US" sz="2900" dirty="0"/>
              <a:t>older), $5 for children 12 and under, and free for college students (</a:t>
            </a:r>
            <a:r>
              <a:rPr lang="en-US" sz="2900" dirty="0" smtClean="0"/>
              <a:t>with valid </a:t>
            </a:r>
            <a:r>
              <a:rPr lang="en-US" sz="2900" dirty="0"/>
              <a:t>student ID). Call our office at </a:t>
            </a:r>
            <a:r>
              <a:rPr lang="en-US" sz="2900" dirty="0" smtClean="0"/>
              <a:t>7245558492 during </a:t>
            </a:r>
            <a:r>
              <a:rPr lang="en-US" sz="2900" dirty="0"/>
              <a:t>normal business ours for more information, or after hours for a recording.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text easy to skim?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9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text easy to skim?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981200" y="3429000"/>
            <a:ext cx="3278187" cy="2697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Hours: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Mon. </a:t>
            </a:r>
            <a:r>
              <a:rPr lang="en-US" dirty="0"/>
              <a:t>Closed</a:t>
            </a:r>
          </a:p>
          <a:p>
            <a:pPr marL="0" indent="0">
              <a:buNone/>
            </a:pPr>
            <a:r>
              <a:rPr lang="en-US" b="1" dirty="0"/>
              <a:t>Tue. </a:t>
            </a:r>
            <a:r>
              <a:rPr lang="en-US" dirty="0"/>
              <a:t>11:00 </a:t>
            </a:r>
            <a:r>
              <a:rPr lang="en-US" dirty="0" smtClean="0"/>
              <a:t>- 5:15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Wed. </a:t>
            </a:r>
            <a:r>
              <a:rPr lang="en-US" dirty="0"/>
              <a:t>11:00 </a:t>
            </a:r>
            <a:r>
              <a:rPr lang="en-US" dirty="0" smtClean="0"/>
              <a:t>- 5:15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Thu. </a:t>
            </a:r>
            <a:r>
              <a:rPr lang="en-US" dirty="0" smtClean="0"/>
              <a:t>11:00 - 7:00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Fri. </a:t>
            </a:r>
            <a:r>
              <a:rPr lang="en-US" dirty="0"/>
              <a:t>11:00 </a:t>
            </a:r>
            <a:r>
              <a:rPr lang="en-US" dirty="0" smtClean="0"/>
              <a:t>- 5:15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Sat. </a:t>
            </a:r>
            <a:r>
              <a:rPr lang="en-US" dirty="0"/>
              <a:t>11:00 </a:t>
            </a:r>
            <a:r>
              <a:rPr lang="en-US" dirty="0" smtClean="0"/>
              <a:t>- 5:15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Sun. </a:t>
            </a:r>
            <a:r>
              <a:rPr lang="en-US" dirty="0"/>
              <a:t>11:00 </a:t>
            </a:r>
            <a:r>
              <a:rPr lang="en-US" dirty="0" smtClean="0"/>
              <a:t> - 5:15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3429000"/>
            <a:ext cx="3209417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Admission:</a:t>
            </a:r>
          </a:p>
          <a:p>
            <a:r>
              <a:rPr lang="en-US" dirty="0"/>
              <a:t>Adults: $9</a:t>
            </a:r>
          </a:p>
          <a:p>
            <a:r>
              <a:rPr lang="en-US" dirty="0"/>
              <a:t>Seniors (65+): $7</a:t>
            </a:r>
          </a:p>
          <a:p>
            <a:r>
              <a:rPr lang="en-US" dirty="0" smtClean="0"/>
              <a:t>Children (12 </a:t>
            </a:r>
            <a:r>
              <a:rPr lang="en-US" dirty="0"/>
              <a:t>&amp; under): $5</a:t>
            </a:r>
          </a:p>
          <a:p>
            <a:r>
              <a:rPr lang="en-US" dirty="0"/>
              <a:t>College </a:t>
            </a:r>
            <a:r>
              <a:rPr lang="en-US" dirty="0" smtClean="0"/>
              <a:t>Students (valid </a:t>
            </a:r>
            <a:r>
              <a:rPr lang="en-US" dirty="0"/>
              <a:t>id): Free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idx="1"/>
          </p:nvPr>
        </p:nvSpPr>
        <p:spPr>
          <a:xfrm>
            <a:off x="676275" y="2286000"/>
            <a:ext cx="7781925" cy="10318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The Murrysville Planetarium</a:t>
            </a:r>
            <a:endParaRPr lang="en-US" dirty="0"/>
          </a:p>
          <a:p>
            <a:r>
              <a:rPr lang="en-US" b="1" dirty="0"/>
              <a:t>Location:</a:t>
            </a:r>
            <a:endParaRPr lang="en-US" dirty="0"/>
          </a:p>
          <a:p>
            <a:r>
              <a:rPr lang="en-US" dirty="0"/>
              <a:t>380 Franklin Boulevard, Murrysville, PA 15668.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1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914400" y="3048000"/>
            <a:ext cx="4114800" cy="2819400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Should contain key words and be compelling to your audience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Should </a:t>
            </a:r>
            <a:r>
              <a:rPr lang="en-US" sz="2400" b="1" dirty="0"/>
              <a:t>be used liberally; users should see more than one without </a:t>
            </a:r>
            <a:r>
              <a:rPr lang="en-US" sz="2400" b="1" dirty="0" smtClean="0"/>
              <a:t>scrolling</a:t>
            </a:r>
            <a:endParaRPr lang="en-US" sz="24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14400" y="1752600"/>
            <a:ext cx="4267200" cy="1219200"/>
          </a:xfrm>
        </p:spPr>
        <p:txBody>
          <a:bodyPr/>
          <a:lstStyle/>
          <a:p>
            <a:r>
              <a:rPr lang="en-US" sz="4400" dirty="0" smtClean="0"/>
              <a:t>Headings</a:t>
            </a:r>
            <a:endParaRPr lang="en-US" sz="4400" dirty="0"/>
          </a:p>
        </p:txBody>
      </p:sp>
      <p:pic>
        <p:nvPicPr>
          <p:cNvPr id="1026" name="Picture 2" descr="C:\Users\wendy\AppData\Local\Microsoft\Windows\Temporary Internet Files\Content.IE5\9WWKMLBZ\MM900286747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743200"/>
            <a:ext cx="2582822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04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 – Users have questions, they see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Statement – ex: Varsity basketball team wins state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Topic headings – Every child, Every 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5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Avoid “official sounding” </a:t>
            </a:r>
            <a:r>
              <a:rPr lang="en-US" b="1" dirty="0" smtClean="0"/>
              <a:t>language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Use active, rather than passive voice</a:t>
            </a:r>
            <a:endParaRPr lang="en-US" dirty="0"/>
          </a:p>
          <a:p>
            <a:pPr lvl="1"/>
            <a:r>
              <a:rPr lang="en-US" sz="2400" b="1" dirty="0"/>
              <a:t>The toys will be distributed by volunteers</a:t>
            </a:r>
            <a:endParaRPr lang="en-US" sz="2400" dirty="0"/>
          </a:p>
          <a:p>
            <a:pPr lvl="1"/>
            <a:r>
              <a:rPr lang="en-US" sz="2400" b="1" dirty="0"/>
              <a:t>Volunteers will distribute the toys</a:t>
            </a:r>
            <a:endParaRPr lang="en-US" sz="2400" dirty="0"/>
          </a:p>
          <a:p>
            <a:pPr lvl="1"/>
            <a:r>
              <a:rPr lang="en-US" sz="2400" b="1" dirty="0"/>
              <a:t>Volunteers will hand out toys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words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8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Choose short, easily recognizable words</a:t>
            </a:r>
            <a:endParaRPr lang="en-US" dirty="0"/>
          </a:p>
          <a:p>
            <a:pPr lvl="0"/>
            <a:r>
              <a:rPr lang="en-US" b="1" dirty="0"/>
              <a:t>Select common or universal identifiers</a:t>
            </a:r>
            <a:endParaRPr lang="en-US" dirty="0"/>
          </a:p>
          <a:p>
            <a:pPr lvl="0"/>
            <a:r>
              <a:rPr lang="en-US" b="1" dirty="0"/>
              <a:t>Use plain language</a:t>
            </a:r>
            <a:endParaRPr lang="en-US" dirty="0"/>
          </a:p>
          <a:p>
            <a:pPr marL="301943" lvl="1" indent="0">
              <a:buNone/>
            </a:pPr>
            <a:r>
              <a:rPr lang="en-US" sz="2400" b="1" dirty="0"/>
              <a:t>Excessive words		Plain alternatives</a:t>
            </a:r>
            <a:endParaRPr lang="en-US" sz="2400" dirty="0"/>
          </a:p>
          <a:p>
            <a:pPr marL="627063" lvl="2" indent="0">
              <a:buNone/>
            </a:pPr>
            <a:r>
              <a:rPr lang="en-US" b="1" dirty="0"/>
              <a:t>As a means of			to</a:t>
            </a:r>
            <a:endParaRPr lang="en-US" dirty="0"/>
          </a:p>
          <a:p>
            <a:pPr marL="627063" lvl="2" indent="0">
              <a:buNone/>
            </a:pPr>
            <a:r>
              <a:rPr lang="en-US" b="1" dirty="0"/>
              <a:t>At a later date			later</a:t>
            </a:r>
            <a:endParaRPr lang="en-US" dirty="0"/>
          </a:p>
          <a:p>
            <a:pPr marL="627063" lvl="2" indent="0">
              <a:buNone/>
            </a:pPr>
            <a:r>
              <a:rPr lang="en-US" b="1" dirty="0"/>
              <a:t>For the purpose of		</a:t>
            </a:r>
            <a:r>
              <a:rPr lang="en-US" b="1" dirty="0"/>
              <a:t>	</a:t>
            </a:r>
            <a:r>
              <a:rPr lang="en-US" b="1" dirty="0" smtClean="0"/>
              <a:t>to</a:t>
            </a:r>
            <a:r>
              <a:rPr lang="en-US" b="1" dirty="0"/>
              <a:t>, for</a:t>
            </a:r>
            <a:endParaRPr lang="en-US" dirty="0"/>
          </a:p>
          <a:p>
            <a:pPr marL="627063" lvl="2" indent="0">
              <a:buNone/>
            </a:pPr>
            <a:r>
              <a:rPr lang="en-US" b="1" dirty="0"/>
              <a:t>In the event that		</a:t>
            </a:r>
            <a:r>
              <a:rPr lang="en-US" b="1" dirty="0"/>
              <a:t>	</a:t>
            </a:r>
            <a:r>
              <a:rPr lang="en-US" b="1" dirty="0" smtClean="0"/>
              <a:t>if</a:t>
            </a:r>
            <a:endParaRPr lang="en-US" dirty="0"/>
          </a:p>
          <a:p>
            <a:pPr marL="0" indent="0">
              <a:buNone/>
            </a:pPr>
            <a:endParaRPr lang="en-US" b="1" u="sng" dirty="0" smtClean="0">
              <a:hlinkClick r:id="rId2"/>
            </a:endParaRPr>
          </a:p>
          <a:p>
            <a:pPr marL="0" indent="0">
              <a:buNone/>
            </a:pPr>
            <a:r>
              <a:rPr lang="en-US" b="1" u="sng" dirty="0" smtClean="0">
                <a:hlinkClick r:id="rId2"/>
              </a:rPr>
              <a:t>http</a:t>
            </a:r>
            <a:r>
              <a:rPr lang="en-US" b="1" u="sng" dirty="0">
                <a:hlinkClick r:id="rId2"/>
              </a:rPr>
              <a:t>://www.centerforplainlanguage.org/aboutpl/guidelines.html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words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1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Construct simple sentences or </a:t>
            </a:r>
            <a:r>
              <a:rPr lang="en-US" b="1" dirty="0" smtClean="0"/>
              <a:t>fragments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Break complex concepts down into easily manageable bits of </a:t>
            </a:r>
            <a:r>
              <a:rPr lang="en-US" b="1" dirty="0" smtClean="0"/>
              <a:t>information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Only give users what they want. Just because it is important to you does not mean your users care to read it. (if you can’t resist, use hypertext)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words carefully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37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810000" cy="2895600"/>
          </a:xfrm>
        </p:spPr>
        <p:txBody>
          <a:bodyPr>
            <a:no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/>
              <a:t>W</a:t>
            </a:r>
            <a:r>
              <a:rPr lang="en-US" sz="2400" b="1" dirty="0" smtClean="0"/>
              <a:t>rite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Read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Cut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Put </a:t>
            </a:r>
            <a:r>
              <a:rPr lang="en-US" sz="2400" b="1" dirty="0"/>
              <a:t>away.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Come </a:t>
            </a:r>
            <a:r>
              <a:rPr lang="en-US" sz="2400" b="1" dirty="0"/>
              <a:t>back the next day.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Cut </a:t>
            </a:r>
            <a:r>
              <a:rPr lang="en-US" sz="2400" b="1" dirty="0"/>
              <a:t>more. </a:t>
            </a:r>
            <a:endParaRPr lang="en-US" sz="2400" b="1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b="1" dirty="0" smtClean="0"/>
              <a:t>Pass!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914400"/>
            <a:ext cx="3352800" cy="1828800"/>
          </a:xfrm>
        </p:spPr>
        <p:txBody>
          <a:bodyPr/>
          <a:lstStyle/>
          <a:p>
            <a:r>
              <a:rPr lang="en-US" sz="2800" b="1" dirty="0"/>
              <a:t>Follow a team-based clutter elimination process </a:t>
            </a:r>
            <a:endParaRPr lang="en-US" sz="2800" dirty="0"/>
          </a:p>
        </p:txBody>
      </p:sp>
      <p:pic>
        <p:nvPicPr>
          <p:cNvPr id="2050" name="Picture 2" descr="C:\Users\wendy\AppData\Local\Microsoft\Windows\Temporary Internet Files\Content.IE5\95OPZ6K2\MC90005611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147593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986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Talk to visitors in a personable, conversational </a:t>
            </a:r>
            <a:r>
              <a:rPr lang="en-US" dirty="0" smtClean="0"/>
              <a:t>style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Use “you” and “we” (or I) consistently throughout the </a:t>
            </a:r>
            <a:r>
              <a:rPr lang="en-US" dirty="0" smtClean="0"/>
              <a:t>site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Address their needs on the home page and let them know they are in the right place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home page should: Greet visitors and show them around with your text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 the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73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Do not transfer your print material online without revising it</a:t>
            </a:r>
            <a:r>
              <a:rPr lang="en-US" b="1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b="1" dirty="0"/>
              <a:t>Don’t forget to </a:t>
            </a:r>
            <a:r>
              <a:rPr lang="en-US" b="1" dirty="0" err="1"/>
              <a:t>profread</a:t>
            </a:r>
            <a:r>
              <a:rPr lang="en-US" b="1" dirty="0" smtClean="0"/>
              <a:t>!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/>
              <a:t>The test of good web writing is that the visitor does not have to read everything to get the point.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should I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9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dirty="0"/>
              <a:t>They don’t read.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…They </a:t>
            </a:r>
            <a:r>
              <a:rPr lang="en-US" sz="2400" dirty="0"/>
              <a:t>scan</a:t>
            </a:r>
            <a:r>
              <a:rPr lang="en-US" sz="2400" dirty="0" smtClean="0"/>
              <a:t>.</a:t>
            </a:r>
          </a:p>
          <a:p>
            <a:pPr marL="0" lvl="0" indent="0"/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Users only read 20% of words on a </a:t>
            </a:r>
            <a:r>
              <a:rPr lang="en-US" sz="2400" dirty="0" smtClean="0"/>
              <a:t>page</a:t>
            </a:r>
          </a:p>
          <a:p>
            <a:pPr marL="0" lvl="0" indent="0"/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The amount of text on a page </a:t>
            </a:r>
            <a:r>
              <a:rPr lang="en-US" sz="2400" dirty="0" smtClean="0"/>
              <a:t>matters</a:t>
            </a:r>
          </a:p>
          <a:p>
            <a:pPr marL="0" lvl="0" indent="0"/>
            <a:endParaRPr lang="en-US" sz="2400" dirty="0"/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The placement of text on the page </a:t>
            </a:r>
            <a:r>
              <a:rPr lang="en-US" sz="2400" dirty="0" smtClean="0"/>
              <a:t>matters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1. How </a:t>
            </a:r>
            <a:r>
              <a:rPr lang="en-US" b="1" dirty="0"/>
              <a:t>do users read web sites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0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When you go to a website, do you read everything on the page</a:t>
            </a:r>
            <a:r>
              <a:rPr lang="en-US" sz="2400" dirty="0" smtClean="0"/>
              <a:t>?</a:t>
            </a:r>
          </a:p>
          <a:p>
            <a:pPr marL="0" lvl="0" indent="0"/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Why do you think users only scan text?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2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To get </a:t>
            </a:r>
            <a:r>
              <a:rPr lang="en-US" b="1" dirty="0" smtClean="0"/>
              <a:t>information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To find answers to </a:t>
            </a:r>
            <a:r>
              <a:rPr lang="en-US" b="1" dirty="0" smtClean="0"/>
              <a:t>questions</a:t>
            </a:r>
          </a:p>
          <a:p>
            <a:pPr marL="0" lvl="0" indent="0">
              <a:buNone/>
            </a:pPr>
            <a:r>
              <a:rPr lang="en-US" b="1" dirty="0" smtClean="0"/>
              <a:t> </a:t>
            </a:r>
            <a:r>
              <a:rPr lang="en-US" b="1" dirty="0"/>
              <a:t>…and to do it quickly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2. Why </a:t>
            </a:r>
            <a:r>
              <a:rPr lang="en-US" b="1" dirty="0"/>
              <a:t>do users read web sites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organizations mission will help you determine your audience.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Possible audiences for teacher websites: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Colleagues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Who is my audience?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5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Everything you write should be audience-centered</a:t>
            </a:r>
          </a:p>
          <a:p>
            <a:pPr lvl="1"/>
            <a:r>
              <a:rPr lang="en-US" sz="2400" dirty="0"/>
              <a:t>Think of writing as a conversation </a:t>
            </a:r>
          </a:p>
          <a:p>
            <a:pPr lvl="1"/>
            <a:r>
              <a:rPr lang="en-US" sz="2400" dirty="0"/>
              <a:t>Adjust your conversation to your audience</a:t>
            </a:r>
          </a:p>
          <a:p>
            <a:pPr lvl="2"/>
            <a:r>
              <a:rPr lang="en-US" dirty="0"/>
              <a:t>Level of experience with the subject matter</a:t>
            </a:r>
          </a:p>
          <a:p>
            <a:pPr lvl="2"/>
            <a:r>
              <a:rPr lang="en-US" dirty="0"/>
              <a:t>General demographics</a:t>
            </a:r>
          </a:p>
          <a:p>
            <a:pPr lvl="2"/>
            <a:r>
              <a:rPr lang="en-US" dirty="0"/>
              <a:t>Emotional state</a:t>
            </a:r>
          </a:p>
          <a:p>
            <a:pPr lvl="2"/>
            <a:r>
              <a:rPr lang="en-US" dirty="0"/>
              <a:t>Values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How does audience influence 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6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Tip:</a:t>
            </a:r>
            <a:endParaRPr lang="en-US" dirty="0"/>
          </a:p>
          <a:p>
            <a:pPr lvl="1"/>
            <a:r>
              <a:rPr lang="en-US" dirty="0"/>
              <a:t>Create a composite character</a:t>
            </a:r>
          </a:p>
          <a:p>
            <a:pPr lvl="1"/>
            <a:r>
              <a:rPr lang="en-US" dirty="0"/>
              <a:t>Develop a profile include information you have gathered, name her or him, and even include a photograph or drawing.</a:t>
            </a:r>
          </a:p>
          <a:p>
            <a:pPr lvl="1"/>
            <a:r>
              <a:rPr lang="en-US" dirty="0"/>
              <a:t>Now, when writing, you are having a conversation with “Sarah” instead of “the users.”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text should…</a:t>
            </a:r>
          </a:p>
          <a:p>
            <a:r>
              <a:rPr lang="en-US" dirty="0" smtClean="0"/>
              <a:t>Be easy to skim</a:t>
            </a:r>
          </a:p>
          <a:p>
            <a:r>
              <a:rPr lang="en-US" dirty="0" smtClean="0"/>
              <a:t>Be chosen carefully</a:t>
            </a:r>
          </a:p>
          <a:p>
            <a:r>
              <a:rPr lang="en-US" dirty="0" smtClean="0"/>
              <a:t>Engage readers</a:t>
            </a:r>
          </a:p>
          <a:p>
            <a:r>
              <a:rPr lang="en-US" dirty="0" smtClean="0"/>
              <a:t>Use key words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How should I approach the writing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9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Enter bite-sized chunks of text, easily digestible by the eye</a:t>
            </a:r>
            <a:endParaRPr lang="en-US" dirty="0"/>
          </a:p>
          <a:p>
            <a:pPr lvl="0"/>
            <a:r>
              <a:rPr lang="en-US" b="1" dirty="0"/>
              <a:t>Short paragraphs</a:t>
            </a:r>
            <a:endParaRPr lang="en-US" dirty="0"/>
          </a:p>
          <a:p>
            <a:pPr lvl="0"/>
            <a:r>
              <a:rPr lang="en-US" b="1" dirty="0"/>
              <a:t>Bulleted or numbered lists</a:t>
            </a:r>
            <a:endParaRPr lang="en-US" dirty="0"/>
          </a:p>
          <a:p>
            <a:pPr lvl="0"/>
            <a:r>
              <a:rPr lang="en-US" b="1" dirty="0"/>
              <a:t>Tables</a:t>
            </a:r>
            <a:endParaRPr lang="en-US" dirty="0"/>
          </a:p>
          <a:p>
            <a:pPr lvl="0"/>
            <a:r>
              <a:rPr lang="en-US" b="1" dirty="0" smtClean="0"/>
              <a:t>A </a:t>
            </a:r>
            <a:r>
              <a:rPr lang="en-US" b="1" dirty="0"/>
              <a:t>bite, a snack, a meal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text easy to skim?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2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781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Writing for the Web</vt:lpstr>
      <vt:lpstr>1. How do users read web sites?</vt:lpstr>
      <vt:lpstr>PowerPoint Presentation</vt:lpstr>
      <vt:lpstr>2. Why do users read web sites?</vt:lpstr>
      <vt:lpstr>3. Who is my audience?</vt:lpstr>
      <vt:lpstr>4. How does audience influence content?</vt:lpstr>
      <vt:lpstr>PowerPoint Presentation</vt:lpstr>
      <vt:lpstr>5. How should I approach the writing process?</vt:lpstr>
      <vt:lpstr>Is the text easy to skim?</vt:lpstr>
      <vt:lpstr>Is this text easy to skim?</vt:lpstr>
      <vt:lpstr>Is this text easy to skim?</vt:lpstr>
      <vt:lpstr>Headings</vt:lpstr>
      <vt:lpstr>Types of Headings</vt:lpstr>
      <vt:lpstr>Choose words carefully</vt:lpstr>
      <vt:lpstr>Choose words carefully</vt:lpstr>
      <vt:lpstr>Choose words carefully</vt:lpstr>
      <vt:lpstr>Follow a team-based clutter elimination process </vt:lpstr>
      <vt:lpstr>Engage the audience</vt:lpstr>
      <vt:lpstr>What else should I know?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the Web</dc:title>
  <dc:creator>wendy</dc:creator>
  <cp:lastModifiedBy>wendy</cp:lastModifiedBy>
  <cp:revision>3</cp:revision>
  <dcterms:created xsi:type="dcterms:W3CDTF">2011-07-04T04:42:46Z</dcterms:created>
  <dcterms:modified xsi:type="dcterms:W3CDTF">2011-07-04T05:11:08Z</dcterms:modified>
</cp:coreProperties>
</file>